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8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78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138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723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79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543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141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2622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329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06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66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761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2EEFB-F241-47C6-8014-3F0EF1845503}" type="datetimeFigureOut">
              <a:rPr lang="zh-TW" altLang="en-US" smtClean="0"/>
              <a:t>2021/3/29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86455-3F05-45AB-AA84-775691C9C9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94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14" y="638481"/>
            <a:ext cx="1609725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059832" y="3789040"/>
            <a:ext cx="48718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atin typeface="+mj-ea"/>
                <a:ea typeface="+mj-ea"/>
              </a:rPr>
              <a:t>→加購</a:t>
            </a:r>
            <a:r>
              <a:rPr lang="en-US" altLang="zh-TW" b="1" dirty="0">
                <a:latin typeface="+mj-ea"/>
                <a:ea typeface="+mj-ea"/>
              </a:rPr>
              <a:t>LED3</a:t>
            </a:r>
            <a:r>
              <a:rPr lang="zh-TW" altLang="en-US" b="1" dirty="0">
                <a:latin typeface="+mj-ea"/>
                <a:ea typeface="+mj-ea"/>
              </a:rPr>
              <a:t>色植物燈組可自行調整高度及角度</a:t>
            </a:r>
          </a:p>
        </p:txBody>
      </p:sp>
      <p:sp>
        <p:nvSpPr>
          <p:cNvPr id="8" name="矩形 7"/>
          <p:cNvSpPr/>
          <p:nvPr/>
        </p:nvSpPr>
        <p:spPr>
          <a:xfrm>
            <a:off x="3094136" y="4384759"/>
            <a:ext cx="5933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atin typeface="+mj-ea"/>
                <a:ea typeface="+mj-ea"/>
              </a:rPr>
              <a:t>→如地面高低不平，可在使用水管固定架調整高度及角度</a:t>
            </a:r>
          </a:p>
        </p:txBody>
      </p:sp>
      <p:sp>
        <p:nvSpPr>
          <p:cNvPr id="9" name="矩形 8"/>
          <p:cNvSpPr/>
          <p:nvPr/>
        </p:nvSpPr>
        <p:spPr>
          <a:xfrm>
            <a:off x="3094136" y="1335216"/>
            <a:ext cx="5702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latin typeface="+mj-ea"/>
                <a:ea typeface="+mj-ea"/>
              </a:rPr>
              <a:t>→全國首創專利不銹鋼水管，不用擔心變形，持久耐用</a:t>
            </a:r>
            <a:endParaRPr lang="zh-TW" altLang="en-US" b="1" dirty="0">
              <a:latin typeface="+mj-ea"/>
              <a:ea typeface="+mj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131840" y="1704548"/>
            <a:ext cx="4139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atin typeface="+mj-ea"/>
                <a:ea typeface="+mj-ea"/>
              </a:rPr>
              <a:t>→自動水循環，免除草免澆水 、無農藥</a:t>
            </a:r>
          </a:p>
        </p:txBody>
      </p:sp>
      <p:sp>
        <p:nvSpPr>
          <p:cNvPr id="12" name="矩形 11"/>
          <p:cNvSpPr/>
          <p:nvPr/>
        </p:nvSpPr>
        <p:spPr>
          <a:xfrm>
            <a:off x="3105005" y="2411840"/>
            <a:ext cx="5724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latin typeface="+mj-ea"/>
                <a:ea typeface="+mj-ea"/>
              </a:rPr>
              <a:t>→水管固定架組裝拆卸容易，易清洗，可自行調整水管</a:t>
            </a:r>
            <a:endParaRPr lang="en-US" altLang="zh-TW" b="1" dirty="0" smtClean="0">
              <a:latin typeface="+mj-ea"/>
              <a:ea typeface="+mj-ea"/>
            </a:endParaRPr>
          </a:p>
          <a:p>
            <a:r>
              <a:rPr lang="en-US" altLang="zh-TW" b="1" dirty="0">
                <a:latin typeface="+mj-ea"/>
                <a:ea typeface="+mj-ea"/>
              </a:rPr>
              <a:t> </a:t>
            </a:r>
            <a:r>
              <a:rPr lang="en-US" altLang="zh-TW" b="1" dirty="0" smtClean="0">
                <a:latin typeface="+mj-ea"/>
                <a:ea typeface="+mj-ea"/>
              </a:rPr>
              <a:t>   </a:t>
            </a:r>
            <a:r>
              <a:rPr lang="zh-TW" altLang="en-US" b="1" dirty="0" smtClean="0">
                <a:latin typeface="+mj-ea"/>
                <a:ea typeface="+mj-ea"/>
              </a:rPr>
              <a:t>間隔，也可再加購水管組增加生產量</a:t>
            </a:r>
            <a:endParaRPr lang="en-US" altLang="zh-TW" b="1" dirty="0" smtClean="0">
              <a:latin typeface="+mj-ea"/>
              <a:ea typeface="+mj-ea"/>
            </a:endParaRPr>
          </a:p>
          <a:p>
            <a:r>
              <a:rPr lang="en-US" altLang="zh-TW" b="1" dirty="0">
                <a:latin typeface="+mj-ea"/>
                <a:ea typeface="+mj-ea"/>
              </a:rPr>
              <a:t> </a:t>
            </a:r>
            <a:r>
              <a:rPr lang="en-US" altLang="zh-TW" b="1" dirty="0" smtClean="0">
                <a:latin typeface="+mj-ea"/>
                <a:ea typeface="+mj-ea"/>
              </a:rPr>
              <a:t>   </a:t>
            </a:r>
            <a:endParaRPr lang="zh-TW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832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85</Words>
  <Application>Microsoft Office PowerPoint</Application>
  <PresentationFormat>如螢幕大小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www</dc:creator>
  <cp:lastModifiedBy>www</cp:lastModifiedBy>
  <cp:revision>4</cp:revision>
  <dcterms:created xsi:type="dcterms:W3CDTF">2021-03-29T07:35:10Z</dcterms:created>
  <dcterms:modified xsi:type="dcterms:W3CDTF">2021-03-29T08:10:20Z</dcterms:modified>
</cp:coreProperties>
</file>